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5" r:id="rId13"/>
    <p:sldId id="266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B123-6C08-4E2C-AE03-3441D266C106}" type="datetimeFigureOut">
              <a:rPr lang="en-US" smtClean="0"/>
              <a:pPr/>
              <a:t>8/6/2013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004A-76BA-4772-8589-9A8EAE1690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B123-6C08-4E2C-AE03-3441D266C106}" type="datetimeFigureOut">
              <a:rPr lang="en-US" smtClean="0"/>
              <a:pPr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004A-76BA-4772-8589-9A8EAE1690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B123-6C08-4E2C-AE03-3441D266C106}" type="datetimeFigureOut">
              <a:rPr lang="en-US" smtClean="0"/>
              <a:pPr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004A-76BA-4772-8589-9A8EAE1690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B123-6C08-4E2C-AE03-3441D266C106}" type="datetimeFigureOut">
              <a:rPr lang="en-US" smtClean="0"/>
              <a:pPr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004A-76BA-4772-8589-9A8EAE1690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B123-6C08-4E2C-AE03-3441D266C106}" type="datetimeFigureOut">
              <a:rPr lang="en-US" smtClean="0"/>
              <a:pPr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004A-76BA-4772-8589-9A8EAE1690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B123-6C08-4E2C-AE03-3441D266C106}" type="datetimeFigureOut">
              <a:rPr lang="en-US" smtClean="0"/>
              <a:pPr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004A-76BA-4772-8589-9A8EAE1690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B123-6C08-4E2C-AE03-3441D266C106}" type="datetimeFigureOut">
              <a:rPr lang="en-US" smtClean="0"/>
              <a:pPr/>
              <a:t>8/6/2013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004A-76BA-4772-8589-9A8EAE1690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B123-6C08-4E2C-AE03-3441D266C106}" type="datetimeFigureOut">
              <a:rPr lang="en-US" smtClean="0"/>
              <a:pPr/>
              <a:t>8/6/2013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31004A-76BA-4772-8589-9A8EAE1690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B123-6C08-4E2C-AE03-3441D266C106}" type="datetimeFigureOut">
              <a:rPr lang="en-US" smtClean="0"/>
              <a:pPr/>
              <a:t>8/6/2013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004A-76BA-4772-8589-9A8EAE1690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B123-6C08-4E2C-AE03-3441D266C106}" type="datetimeFigureOut">
              <a:rPr lang="en-US" smtClean="0"/>
              <a:pPr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B31004A-76BA-4772-8589-9A8EAE1690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362B123-6C08-4E2C-AE03-3441D266C106}" type="datetimeFigureOut">
              <a:rPr lang="en-US" smtClean="0"/>
              <a:pPr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004A-76BA-4772-8589-9A8EAE1690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362B123-6C08-4E2C-AE03-3441D266C106}" type="datetimeFigureOut">
              <a:rPr lang="en-US" smtClean="0"/>
              <a:pPr/>
              <a:t>8/6/2013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B31004A-76BA-4772-8589-9A8EAE1690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International Style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ttp://www.google.com/url?sa=i&amp;rct=j&amp;q=international+style+architecture&amp;source=images&amp;cd=&amp;cad=rja&amp;docid=Ni1FAn-2jAWBnM&amp;tbnid=QXqI1-Eh0Rb4mM:&amp;ved=0CAQQjB0&amp;url=http%3A%2F%2Fdesignkuxnja.net%2Fkitchen-windows-design%2F&amp;ei=sQYBUqabFYXYyQHVuIDoDg&amp;bvm=bv.50310824,d.aWc&amp;psig=AFQjCNE1n0pbF1Vfr2s2OeXwp683DY6TPA&amp;ust=1375884629577788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ttp://www.google.com/url?sa=i&amp;rct=j&amp;q=international+style+architecture&amp;source=images&amp;cd=&amp;cad=rja&amp;docid=oLhfKTgBPSj7uM&amp;tbnid=AjZQlEprzF3VlM:&amp;ved=0CAQQjB0&amp;url=http%3A%2F%2Fwww.ksmarchitecture.com%2Fportfolio%2F&amp;ei=7AYBUp2gNqqgyAHS84HAAw&amp;bvm=bv.50310824,d.aWc&amp;psig=AFQjCNE1n0pbF1Vfr2s2OeXwp683DY6TPA&amp;ust=1375884629577788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ttp://www.google.com/url?sa=i&amp;rct=j&amp;q=international+style+architecture&amp;source=images&amp;cd=&amp;cad=rja&amp;docid=VO0wFv77QzDYMM&amp;tbnid=AT8LbSdvKAgENM:&amp;ved=0CAQQjB0&amp;url=http%3A%2F%2Fwww.cygnusrealestate.com%2Farchitecture.aspx&amp;ei=VAYBUourFMrXyAHM1IDICg&amp;bvm=bv.50310824,d.aWc&amp;psig=AFQjCNE1n0pbF1Vfr2s2OeXwp683DY6TPA&amp;ust=1375884629577788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ttp://www.google.com/url?sa=i&amp;rct=j&amp;q=international+style+architecture&amp;source=images&amp;cd=&amp;cad=rja&amp;docid=546GvW-jF_UYZM&amp;tbnid=AdewfEym3gwiAM:&amp;ved=0CAQQjB0&amp;url=http%3A%2F%2Fmagivo.com%2Fmodern-interiors.html&amp;ei=kgYBUs2_JavYyAHYxIGADw&amp;bvm=bv.50310824,d.aWc&amp;psig=AFQjCNE1n0pbF1Vfr2s2OeXwp683DY6TPA&amp;ust=1375884629577788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http://www.merriam-webster.com/dictionary/international%20style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Steel</a:t>
            </a:r>
          </a:p>
          <a:p>
            <a:r>
              <a:rPr lang="en-US" dirty="0" smtClean="0"/>
              <a:t>Glass</a:t>
            </a:r>
          </a:p>
          <a:p>
            <a:r>
              <a:rPr lang="en-US" dirty="0" smtClean="0"/>
              <a:t>Reinforced Concrete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34000" cy="4525963"/>
          </a:xfrm>
        </p:spPr>
        <p:txBody>
          <a:bodyPr/>
          <a:lstStyle/>
          <a:p>
            <a:r>
              <a:rPr lang="en-US" dirty="0" smtClean="0"/>
              <a:t>Rectilinear</a:t>
            </a:r>
            <a:endParaRPr lang="en-US" dirty="0"/>
          </a:p>
        </p:txBody>
      </p:sp>
      <p:pic>
        <p:nvPicPr>
          <p:cNvPr id="1026" name="Picture 2" descr="http://t0.gstatic.com/images?q=tbn:ANd9GcRO7fnb56N9C4fNnHfRKkBWAf9_L9XsYF4OLBtf04M7kEg0-BaLeg:www.ksmarchitecture.com/_img/portfolio/1960s-intlsty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0"/>
            <a:ext cx="3352800" cy="2231137"/>
          </a:xfrm>
          <a:prstGeom prst="rect">
            <a:avLst/>
          </a:prstGeom>
          <a:noFill/>
        </p:spPr>
      </p:pic>
      <p:pic>
        <p:nvPicPr>
          <p:cNvPr id="1028" name="Picture 4" descr="http://t2.gstatic.com/images?q=tbn:ANd9GcS8rcIT5tEbAuN0b_ezjf2GfUdU2g9q65rsBf6Jwht7u-KPGDTMFA:hollywoodhillshomes.com/img/inter-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2209800"/>
            <a:ext cx="3352800" cy="2202924"/>
          </a:xfrm>
          <a:prstGeom prst="rect">
            <a:avLst/>
          </a:prstGeom>
          <a:noFill/>
        </p:spPr>
      </p:pic>
      <p:pic>
        <p:nvPicPr>
          <p:cNvPr id="1030" name="Picture 6" descr="http://t0.gstatic.com/images?q=tbn:ANd9GcT-FVfyHe9PX_IyJ6LTY6o7BJ6VPpNvdlJMW1py1roKUhUsjIzX:www.artjabber.com/wp-content/uploads/2011/12/crownhall08dailyico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4419600"/>
            <a:ext cx="2667000" cy="24400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638800" cy="4525963"/>
          </a:xfrm>
        </p:spPr>
        <p:txBody>
          <a:bodyPr/>
          <a:lstStyle/>
          <a:p>
            <a:r>
              <a:rPr lang="en-US" dirty="0" smtClean="0"/>
              <a:t>Very open</a:t>
            </a:r>
            <a:endParaRPr lang="en-US" dirty="0"/>
          </a:p>
        </p:txBody>
      </p:sp>
      <p:pic>
        <p:nvPicPr>
          <p:cNvPr id="1026" name="Picture 2" descr="http://t0.gstatic.com/images?q=tbn:ANd9GcQLrrOAzzVh-D3DvUPuEqw4JvdW01RauUVw4kHcoDRrxmu_ml2XmQ:magivo.com/wp-content/uploads/2012/03/wpid-modern-interiors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1" y="707792"/>
            <a:ext cx="3048000" cy="2283059"/>
          </a:xfrm>
          <a:prstGeom prst="rect">
            <a:avLst/>
          </a:prstGeom>
          <a:noFill/>
        </p:spPr>
      </p:pic>
      <p:pic>
        <p:nvPicPr>
          <p:cNvPr id="1028" name="Picture 4" descr="http://t0.gstatic.com/images?q=tbn:ANd9GcTA47ZxGfMsq5pi_dD9HSle3ASVGOu3o5xHBHRCP-DGAws34VSW:www.kdplus.ca/images/testimonials_images/IMG_61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1" y="2991369"/>
            <a:ext cx="3048000" cy="2028307"/>
          </a:xfrm>
          <a:prstGeom prst="rect">
            <a:avLst/>
          </a:prstGeom>
          <a:noFill/>
        </p:spPr>
      </p:pic>
      <p:pic>
        <p:nvPicPr>
          <p:cNvPr id="1030" name="Picture 6" descr="http://t1.gstatic.com/images?q=tbn:ANd9GcQt7Dwrtpuv48KK0JOcJwE5JR0VZKggdPnPYCzuHwNtYmq5d0lF:www.coop15blog.com/wp-content/uploads/2012/08/04_crop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28663" y="5029201"/>
            <a:ext cx="3115338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019800" cy="4525963"/>
          </a:xfrm>
        </p:spPr>
        <p:txBody>
          <a:bodyPr/>
          <a:lstStyle/>
          <a:p>
            <a:r>
              <a:rPr lang="en-US" dirty="0" smtClean="0"/>
              <a:t>Lots of glass</a:t>
            </a:r>
            <a:endParaRPr lang="en-US" dirty="0"/>
          </a:p>
        </p:txBody>
      </p:sp>
      <p:pic>
        <p:nvPicPr>
          <p:cNvPr id="17410" name="Picture 2" descr="http://t2.gstatic.com/images?q=tbn:ANd9GcS8rcIT5tEbAuN0b_ezjf2GfUdU2g9q65rsBf6Jwht7u-KPGDTMFA:hollywoodhillshomes.com/img/inter-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91133" y="152400"/>
            <a:ext cx="2652867" cy="1743040"/>
          </a:xfrm>
          <a:prstGeom prst="rect">
            <a:avLst/>
          </a:prstGeom>
          <a:noFill/>
        </p:spPr>
      </p:pic>
      <p:pic>
        <p:nvPicPr>
          <p:cNvPr id="17412" name="Picture 4" descr="http://t0.gstatic.com/images?q=tbn:ANd9GcS55xkFfTnDUan8ybxJWd0EJJ9EN-8TI4SNCsUvreBsLh16TeWiSA:www.hometrendesign.com/wp-content/uploads/2012/02/Cool-International-Style-Modern-Residence-Picture-Frame-House-by-DSDG-Inc.-Architect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3487" y="1905000"/>
            <a:ext cx="2640513" cy="1828800"/>
          </a:xfrm>
          <a:prstGeom prst="rect">
            <a:avLst/>
          </a:prstGeom>
          <a:noFill/>
        </p:spPr>
      </p:pic>
      <p:pic>
        <p:nvPicPr>
          <p:cNvPr id="17414" name="Picture 6" descr="http://t2.gstatic.com/images?q=tbn:ANd9GcSsO6byexqFqtE7HQoJrh1113uz8m51AwHmIQnuENqFcx93OQG9:past.pacificstandardtime.org/images/content/artwork/large/56_gtc_pst_cam00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3733799"/>
            <a:ext cx="2667000" cy="20339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http://www.google.com/url?sa=i&amp;rct=j&amp;q=international+style+architecture&amp;source=images&amp;cd=&amp;cad=rja&amp;docid=XDNuBXmh_G22-M&amp;tbnid=dEjacirZfjb71M:&amp;ved=0CAQQjB0&amp;url=http%3A%2F%2Fpast.pacificstandardtime.org%2Fexhibitions%3Fid%3Dbreaking-ground-chinese-american-architects-in-los-angeles-1945-1980&amp;ei=rQUBUtjOIPGCyAH7woHYAw&amp;bvm=bv.50310824,d.aWc&amp;psig=AFQjCNE1n0pbF1Vfr2s2OeXwp683DY6TPA&amp;ust=1375884629577788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ttp://www.google.com/url?sa=i&amp;rct=j&amp;q=international+style+architecture&amp;source=images&amp;cd=&amp;cad=rja&amp;docid=eDL9h1G-Z5iykM&amp;tbnid=SKYVH9x0baTtaM:&amp;ved=0CAQQjB0&amp;url=http%3A%2F%2Fwww.coop15blog.com%2Finternational-style-update%2F&amp;ei=7AUBUqvgBqrMyQHNsIGoCA&amp;bvm=bv.50310824,d.aWc&amp;psig=AFQjCNE1n0pbF1Vfr2s2OeXwp683DY6TPA&amp;ust=1375884629577788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ttp://www.google.com/url?sa=i&amp;rct=j&amp;q=international+style+architecture&amp;source=images&amp;cd=&amp;cad=rja&amp;docid=OiaNlLSirGaudM&amp;tbnid=r706OLY-teSXXM:&amp;ved=0CAQQjB0&amp;url=http%3A%2F%2Fhollywoodhillshomes.com%2FThe%2520International%2520Style&amp;ei=CgYBUur9IqfuyQGahoGQDg&amp;bvm=bv.50310824,d.aWc&amp;psig=AFQjCNE1n0pbF1Vfr2s2OeXwp683DY6TPA&amp;ust=1375884629577788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ttp://www.google.com/url?sa=i&amp;rct=j&amp;q=international+style+architecture&amp;source=images&amp;cd=&amp;cad=rja&amp;docid=UM_ylY6WxV7okM&amp;tbnid=Z7hI9Is0WEf9PM:&amp;ved=0CAQQjB0&amp;url=http%3A%2F%2Fwww.artjabber.com%2F2011%2F12%2Fsmud-headquarters-international-style-architecture-in-sacramento-ca%2F&amp;ei=NQYBUsaHJqewyQH8-4GYDw&amp;bvm=bv.50310824,d.aWc&amp;psig=AFQjCNE1n0pbF1Vfr2s2OeXwp683DY6TPA&amp;ust=1375884629577788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83</TotalTime>
  <Words>77</Words>
  <Application>Microsoft Office PowerPoint</Application>
  <PresentationFormat>On-screen Show (4:3)</PresentationFormat>
  <Paragraphs>21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Technic</vt:lpstr>
      <vt:lpstr>International Style Architecture</vt:lpstr>
      <vt:lpstr>Materials</vt:lpstr>
      <vt:lpstr>Features</vt:lpstr>
      <vt:lpstr>Feature</vt:lpstr>
      <vt:lpstr>Feature</vt:lpstr>
      <vt:lpstr>Sources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New Castle Community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Style Architecture</dc:title>
  <dc:creator>khammond</dc:creator>
  <cp:lastModifiedBy>KPETRY</cp:lastModifiedBy>
  <cp:revision>9</cp:revision>
  <dcterms:created xsi:type="dcterms:W3CDTF">2013-08-06T12:50:48Z</dcterms:created>
  <dcterms:modified xsi:type="dcterms:W3CDTF">2013-08-06T14:24:46Z</dcterms:modified>
</cp:coreProperties>
</file>